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70" r:id="rId2"/>
    <p:sldId id="671" r:id="rId3"/>
    <p:sldId id="672" r:id="rId4"/>
    <p:sldId id="673" r:id="rId5"/>
    <p:sldId id="674" r:id="rId6"/>
    <p:sldId id="675" r:id="rId7"/>
    <p:sldId id="67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641724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266. NA SIKKIP IN HONG LENZO DIAM?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Will Your Anchor Hold? </a:t>
            </a:r>
          </a:p>
          <a:p>
            <a:r>
              <a:rPr lang="en-US" sz="1500" dirty="0"/>
              <a:t>Heb. 6:19</a:t>
            </a:r>
          </a:p>
          <a:p>
            <a:r>
              <a:rPr lang="en-US" sz="1500" dirty="0"/>
              <a:t>Priscilla Jane Owen, 1829-1899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783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13639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234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213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8178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beidek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hat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7743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kigalmuh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66297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254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266. NA SIKKIP IN HONG LENZO DIAM?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2018-12-14T14:48:06Z</dcterms:modified>
</cp:coreProperties>
</file>